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6" r:id="rId3"/>
    <p:sldId id="277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30D9-693A-4C58-B059-DF75264987A5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9C640-2E02-4BB9-88DC-DEAE2AD8FD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89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6436E-1678-4D76-89B0-670CF77A1BEC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46336-4725-44AF-A39C-58E2890B0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8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6336-4725-44AF-A39C-58E2890B0D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0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D9B-AC58-478A-8E16-4C35ABEF0DB4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44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D18A-6A71-4BAD-BDC6-DE39801A44CD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9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0073-70E0-42F7-8A36-0B49B376B5D7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C90-4E02-4E4A-9CF2-2DBCD2F0A8D1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328" y="185738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61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C4E3-3ADA-4E47-8473-C1CA4A99E7A2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677C-40E5-4271-A26E-F3F29F582AC6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5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C988-E577-4C6C-966E-C620738B5FCD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BFCE-332F-4FB2-8C47-589D2FA15647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A32F-0F7F-4118-9A70-2B75A0438964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1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64CC-9F1D-4E0C-9D9E-4890F1D8C7D6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9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96-23DC-436D-B5A5-DD5681702763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4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EE1FC-B9E0-42B8-94E1-90D93C551A0D}" type="datetime1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3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1346201"/>
            <a:ext cx="10414000" cy="2777066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2022 Citizens’ Commission on Elected Official Compensation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Michael Kasler, Chair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Follow-Up from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2/2/22 Commission Meeting</a:t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Greg Beaverson, Compensation Manager</a:t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City of Columbus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330700" y="3656446"/>
            <a:ext cx="3598333" cy="12573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February 16, 2022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633460" y="4665133"/>
            <a:ext cx="4217940" cy="15440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Sarah Ingles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Keisha Jenkins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Fred Ransier 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Quiana Williams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Follow-Up from 2/2/22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69200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Other Elected Official Salaries</a:t>
            </a:r>
          </a:p>
          <a:p>
            <a:pPr lvl="1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Franklin County Commissioner Annual Salary:</a:t>
            </a:r>
          </a:p>
          <a:p>
            <a:pPr lvl="2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$118,023</a:t>
            </a:r>
          </a:p>
          <a:p>
            <a:pPr lvl="1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Ohio Senator &amp; Representative Annual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Salary:</a:t>
            </a:r>
          </a:p>
          <a:p>
            <a:pPr lvl="2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$67,493</a:t>
            </a:r>
          </a:p>
          <a:p>
            <a:pPr lvl="1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United States Senator &amp; Representative Annual Salary:</a:t>
            </a:r>
          </a:p>
          <a:p>
            <a:pPr lvl="2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$174,000</a:t>
            </a:r>
          </a:p>
          <a:p>
            <a:pPr lvl="1"/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12168"/>
              </p:ext>
            </p:extLst>
          </p:nvPr>
        </p:nvGraphicFramePr>
        <p:xfrm>
          <a:off x="8747126" y="2577877"/>
          <a:ext cx="3190875" cy="1335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8475"/>
                <a:gridCol w="1422400"/>
              </a:tblGrid>
              <a:tr h="16637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2022 </a:t>
                      </a:r>
                      <a:r>
                        <a:rPr lang="en-US" sz="1100" dirty="0" smtClean="0">
                          <a:effectLst/>
                        </a:rPr>
                        <a:t>Columbus Elected </a:t>
                      </a:r>
                      <a:r>
                        <a:rPr lang="en-US" sz="1100" dirty="0">
                          <a:effectLst/>
                        </a:rPr>
                        <a:t>Official Annual Salaries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Elected </a:t>
                      </a:r>
                      <a:r>
                        <a:rPr lang="en-US" sz="1100" dirty="0">
                          <a:effectLst/>
                        </a:rPr>
                        <a:t>Official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2022 Salary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Mayor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$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204,683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City Council President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$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86,977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Council Member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$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72,301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City Attorney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$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200,339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City Auditor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$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200,339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99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Follow-Up from 2/2/22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was the 2018 commission’s market window?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Not used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is the median annual income of a Central Ohioan?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$31,552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is the growth in the average worker’s wage in Central Ohio?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About 3.1%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2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Survey Update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24 Cities Surveyed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11 [Complete] Responses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46% Response Rate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Establishing new contacts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Public Records Requests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presentation for 3/2/22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121191"/>
              </p:ext>
            </p:extLst>
          </p:nvPr>
        </p:nvGraphicFramePr>
        <p:xfrm>
          <a:off x="6426357" y="1687251"/>
          <a:ext cx="4707155" cy="5031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539"/>
                <a:gridCol w="907197"/>
                <a:gridCol w="1232419"/>
              </a:tblGrid>
              <a:tr h="3728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Municipality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Response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Response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Atlanta, GA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Austin, TX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Baltimore/Baltimore Co, MD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2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Charlotte/Mecklenburg Co, NC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X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Cincinnati, OH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Cleveland, OH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Denver/Denver Co, CO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Detroit, MI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El Paso, TX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Fort Worth, TX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Indianapolis/Marion Co, IN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Jacksonville/Duval Co, FL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Kansas, City, MO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Lexington, KY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Louisville/Jefferson Co, KY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Memphis, TN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Milwaukee, WI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Minneapolis, MN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Nashville/Davidson Co, TN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Oklahoma City, OK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Pittsburgh, PA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San Antonio, TX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Seattle, WA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8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 Louis, MO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1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261</Words>
  <Application>Microsoft Office PowerPoint</Application>
  <PresentationFormat>Widescreen</PresentationFormat>
  <Paragraphs>113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2022 Citizens’ Commission on Elected Official Compensation Michael Kasler, Chair  Follow-Up from 2/2/22 Commission Meeting Greg Beaverson, Compensation Manager City of Columbus</vt:lpstr>
      <vt:lpstr>Follow-Up from 2/2/22</vt:lpstr>
      <vt:lpstr>Follow-Up from 2/2/22</vt:lpstr>
      <vt:lpstr>Survey Update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Herderick, Lauren N.</dc:creator>
  <cp:lastModifiedBy>Walters, Niyah I.</cp:lastModifiedBy>
  <cp:revision>43</cp:revision>
  <dcterms:created xsi:type="dcterms:W3CDTF">2018-07-10T20:13:34Z</dcterms:created>
  <dcterms:modified xsi:type="dcterms:W3CDTF">2022-02-23T15:26:25Z</dcterms:modified>
</cp:coreProperties>
</file>